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7"/>
  </p:notesMasterIdLst>
  <p:sldIdLst>
    <p:sldId id="256" r:id="rId2"/>
    <p:sldId id="261" r:id="rId3"/>
    <p:sldId id="259" r:id="rId4"/>
    <p:sldId id="258" r:id="rId5"/>
    <p:sldId id="262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52" d="100"/>
          <a:sy n="52" d="100"/>
        </p:scale>
        <p:origin x="67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ゲームの説明を始めます。よろしくお願いします。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m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1">
                    <a:lumMod val="7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Title</a:t>
            </a:r>
            <a:r>
              <a:rPr lang="ja-JP" altLang="en-US" sz="6600" b="0" dirty="0" smtClean="0">
                <a:solidFill>
                  <a:schemeClr val="accent1">
                    <a:lumMod val="7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未定</a:t>
            </a:r>
            <a:endParaRPr lang="ja-JP" altLang="en-US" sz="6600" b="0" dirty="0">
              <a:solidFill>
                <a:schemeClr val="accent1">
                  <a:lumMod val="75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75000"/>
                  </a:schemeClr>
                </a:solidFill>
              </a:rPr>
              <a:t>ゲームジャンル</a:t>
            </a:r>
            <a:endParaRPr kumimoji="1" lang="en-US" altLang="ja-JP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2800" dirty="0">
                <a:solidFill>
                  <a:schemeClr val="accent1">
                    <a:lumMod val="75000"/>
                  </a:schemeClr>
                </a:solidFill>
              </a:rPr>
              <a:t>弾幕シューティング</a:t>
            </a: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1987060" cy="1326321"/>
          </a:xfrm>
        </p:spPr>
        <p:txBody>
          <a:bodyPr/>
          <a:lstStyle/>
          <a:p>
            <a:pPr algn="l"/>
            <a:r>
              <a:rPr kumimoji="1" lang="ja-JP" altLang="en-US" dirty="0" smtClean="0"/>
              <a:t>コンセプト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0504" y="1533832"/>
            <a:ext cx="334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難易度少し高めのシューティング</a:t>
            </a:r>
            <a:endParaRPr kumimoji="1" lang="ja-JP" altLang="en-US" dirty="0"/>
          </a:p>
        </p:txBody>
      </p:sp>
      <p:pic>
        <p:nvPicPr>
          <p:cNvPr id="4" name="図 3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79" y="2072556"/>
            <a:ext cx="7347298" cy="40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230512" y="3947049"/>
            <a:ext cx="2414330" cy="14844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8872" y="1128548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1">
                    <a:lumMod val="75000"/>
                  </a:schemeClr>
                </a:solidFill>
              </a:rPr>
              <a:t>ゲーム画面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04386" y="1460938"/>
            <a:ext cx="25698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左上数字　    </a:t>
            </a:r>
            <a:r>
              <a:rPr kumimoji="1" lang="en-US" altLang="ja-JP" dirty="0" smtClean="0"/>
              <a:t>Player HP</a:t>
            </a:r>
            <a:endParaRPr kumimoji="1" lang="en-US" altLang="ja-JP" dirty="0" smtClean="0"/>
          </a:p>
          <a:p>
            <a:r>
              <a:rPr lang="ja-JP" altLang="en-US" dirty="0" smtClean="0"/>
              <a:t>中央上数字　</a:t>
            </a:r>
            <a:r>
              <a:rPr lang="en-US" altLang="ja-JP" dirty="0" smtClean="0"/>
              <a:t>Boss HP</a:t>
            </a:r>
            <a:endParaRPr lang="en-US" altLang="ja-JP" dirty="0" smtClean="0"/>
          </a:p>
          <a:p>
            <a:r>
              <a:rPr kumimoji="1" lang="ja-JP" altLang="en-US" dirty="0" smtClean="0"/>
              <a:t>左下文字　 　</a:t>
            </a:r>
            <a:r>
              <a:rPr lang="ja-JP" altLang="en-US" dirty="0" smtClean="0"/>
              <a:t>操作方法</a:t>
            </a:r>
            <a:endParaRPr lang="en-US" altLang="ja-JP" dirty="0" smtClean="0"/>
          </a:p>
          <a:p>
            <a:r>
              <a:rPr kumimoji="1" lang="ja-JP" altLang="en-US" dirty="0" smtClean="0"/>
              <a:t>中央</a:t>
            </a:r>
            <a:r>
              <a:rPr lang="ja-JP" altLang="en-US" dirty="0"/>
              <a:t>最</a:t>
            </a:r>
            <a:r>
              <a:rPr kumimoji="1" lang="ja-JP" altLang="en-US" dirty="0" smtClean="0"/>
              <a:t>下　　　　</a:t>
            </a:r>
            <a:r>
              <a:rPr kumimoji="1" lang="en-US" altLang="ja-JP" dirty="0" smtClean="0"/>
              <a:t>Player</a:t>
            </a:r>
          </a:p>
          <a:p>
            <a:r>
              <a:rPr lang="ja-JP" altLang="en-US" dirty="0" smtClean="0"/>
              <a:t>中央最上　　　　</a:t>
            </a:r>
            <a:r>
              <a:rPr lang="en-US" altLang="ja-JP" dirty="0" smtClean="0"/>
              <a:t>Boss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514896" y="3468414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Boss HP</a:t>
            </a:r>
            <a:r>
              <a:rPr lang="ja-JP" altLang="en-US" dirty="0"/>
              <a:t>が０以下でクリア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61" y="4022494"/>
            <a:ext cx="2228798" cy="1253699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9364717" y="4950373"/>
            <a:ext cx="2522483" cy="155770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279" y="5049908"/>
            <a:ext cx="2415357" cy="1358638"/>
          </a:xfrm>
          <a:prstGeom prst="rect">
            <a:avLst/>
          </a:prstGeom>
        </p:spPr>
      </p:pic>
      <p:pic>
        <p:nvPicPr>
          <p:cNvPr id="16" name="図 15" descr="画面の領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9" y="1278650"/>
            <a:ext cx="6590591" cy="366430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24260" y="3047569"/>
            <a:ext cx="21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Boss</a:t>
            </a:r>
            <a:r>
              <a:rPr lang="ja-JP" altLang="en-US" dirty="0"/>
              <a:t> </a:t>
            </a:r>
            <a:r>
              <a:rPr kumimoji="1" lang="en-US" altLang="ja-JP" dirty="0" smtClean="0"/>
              <a:t>HP</a:t>
            </a:r>
            <a:r>
              <a:rPr kumimoji="1" lang="ja-JP" altLang="en-US" dirty="0" smtClean="0"/>
              <a:t>は最大</a:t>
            </a:r>
            <a:r>
              <a:rPr kumimoji="1" lang="en-US" altLang="ja-JP" dirty="0" smtClean="0"/>
              <a:t>6000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9606478" y="3013711"/>
            <a:ext cx="228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Player HP</a:t>
            </a:r>
            <a:r>
              <a:rPr kumimoji="1" lang="ja-JP" altLang="en-US" dirty="0" smtClean="0"/>
              <a:t>は最大</a:t>
            </a:r>
            <a:r>
              <a:rPr kumimoji="1" lang="en-US" altLang="ja-JP" dirty="0" smtClean="0"/>
              <a:t>300</a:t>
            </a:r>
          </a:p>
        </p:txBody>
      </p:sp>
      <p:pic>
        <p:nvPicPr>
          <p:cNvPr id="21" name="8F41E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0318" y="1278650"/>
            <a:ext cx="6590591" cy="36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smtClean="0">
                <a:solidFill>
                  <a:schemeClr val="accent1">
                    <a:lumMod val="75000"/>
                  </a:schemeClr>
                </a:solidFill>
              </a:rPr>
              <a:t>操作方法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92588" y="2091856"/>
            <a:ext cx="2743805" cy="18550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dirty="0" smtClean="0"/>
              <a:t>タイトル画面</a:t>
            </a:r>
            <a:endParaRPr kumimoji="1" lang="en-US" altLang="ja-JP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kumimoji="1" lang="en-US" altLang="ja-JP" dirty="0" smtClean="0"/>
              <a:t>Z</a:t>
            </a:r>
            <a:r>
              <a:rPr kumimoji="1" lang="ja-JP" altLang="en-US" dirty="0" smtClean="0"/>
              <a:t>　</a:t>
            </a:r>
            <a:r>
              <a:rPr lang="ja-JP" altLang="en-US" dirty="0"/>
              <a:t>難易度</a:t>
            </a:r>
            <a:r>
              <a:rPr kumimoji="1" lang="en-US" altLang="ja-JP" dirty="0" smtClean="0"/>
              <a:t>Easy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ja-JP" dirty="0" smtClean="0"/>
              <a:t>X</a:t>
            </a:r>
            <a:r>
              <a:rPr lang="ja-JP" altLang="en-US" dirty="0" smtClean="0"/>
              <a:t>　難易度</a:t>
            </a:r>
            <a:r>
              <a:rPr lang="en-US" altLang="ja-JP" dirty="0" smtClean="0"/>
              <a:t>Normal</a:t>
            </a:r>
            <a:endParaRPr kumimoji="1" lang="en-US" altLang="ja-JP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ja-JP" dirty="0" smtClean="0"/>
              <a:t>C</a:t>
            </a:r>
            <a:r>
              <a:rPr lang="ja-JP" altLang="en-US" dirty="0" smtClean="0"/>
              <a:t>　難易度</a:t>
            </a:r>
            <a:r>
              <a:rPr lang="en-US" altLang="ja-JP" dirty="0" smtClean="0"/>
              <a:t>Hard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36394" y="2096064"/>
            <a:ext cx="3473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dirty="0"/>
              <a:t>ゲーム中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dirty="0"/>
              <a:t>移動　</a:t>
            </a:r>
            <a:r>
              <a:rPr lang="en-US" altLang="ja-JP" dirty="0"/>
              <a:t>WASD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dirty="0"/>
              <a:t>攻撃　</a:t>
            </a:r>
            <a:r>
              <a:rPr lang="en-US" altLang="ja-JP" dirty="0"/>
              <a:t>SPACE</a:t>
            </a:r>
            <a:r>
              <a:rPr lang="ja-JP" altLang="en-US" dirty="0"/>
              <a:t>＆マウス（</a:t>
            </a:r>
            <a:r>
              <a:rPr lang="en-US" altLang="ja-JP" dirty="0"/>
              <a:t>L</a:t>
            </a:r>
            <a:r>
              <a:rPr lang="ja-JP" altLang="en-US" dirty="0"/>
              <a:t>）</a:t>
            </a:r>
            <a:endParaRPr lang="en-US" altLang="ja-JP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10098" y="2091856"/>
            <a:ext cx="4004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dirty="0"/>
              <a:t>リザルト画面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dirty="0"/>
              <a:t>マウス（</a:t>
            </a:r>
            <a:r>
              <a:rPr lang="en-US" altLang="ja-JP" dirty="0"/>
              <a:t>L</a:t>
            </a:r>
            <a:r>
              <a:rPr lang="ja-JP" altLang="en-US" dirty="0"/>
              <a:t>）　ゲーム終了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u"/>
            </a:pPr>
            <a:endParaRPr lang="en-US" altLang="ja-JP" dirty="0"/>
          </a:p>
        </p:txBody>
      </p:sp>
      <p:sp>
        <p:nvSpPr>
          <p:cNvPr id="7" name="正方形/長方形 6"/>
          <p:cNvSpPr/>
          <p:nvPr/>
        </p:nvSpPr>
        <p:spPr>
          <a:xfrm>
            <a:off x="4687614" y="3023602"/>
            <a:ext cx="5517931" cy="353485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8F41E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4097" y="3179537"/>
            <a:ext cx="5306680" cy="2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7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346</TotalTime>
  <Words>57</Words>
  <Application>Microsoft Office PowerPoint</Application>
  <PresentationFormat>ワイド画面</PresentationFormat>
  <Paragraphs>26</Paragraphs>
  <Slides>5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3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Title未定</vt:lpstr>
      <vt:lpstr>コンセプト</vt:lpstr>
      <vt:lpstr>ゲーム画面</vt:lpstr>
      <vt:lpstr>操作方法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28</cp:revision>
  <dcterms:created xsi:type="dcterms:W3CDTF">2022-11-21T02:39:43Z</dcterms:created>
  <dcterms:modified xsi:type="dcterms:W3CDTF">2022-12-05T04:35:16Z</dcterms:modified>
</cp:coreProperties>
</file>